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Sa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SansSemiBold-italic.fntdata"/><Relationship Id="rId27" Type="http://schemas.openxmlformats.org/officeDocument/2006/relationships/font" Target="fonts/IBMPlexSans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2d396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2d396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622dfb12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622dfb12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42d3964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42d3964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mozilla.org/ru/" TargetMode="External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6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6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10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3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&lt;div id="block"&gt;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	&lt;p&gt;1&lt;/p&gt;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	&lt;p&gt;2&lt;/p&gt;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&lt;/div&gt;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Получите ссылку на первый абзац из дива с id, равным block, выведите его в консоль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Получите ссылку на первый абзац с классом www. и вывести его в консоль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&lt;p class="www"&gt;text 1&lt;/p&gt;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&lt;p class="www"&gt;text 2&lt;/p&gt;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398450" y="28335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389700" y="731850"/>
            <a:ext cx="6690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тег </a:t>
            </a:r>
            <a:r>
              <a:rPr lang="ru" sz="1500">
                <a:solidFill>
                  <a:schemeClr val="dk1"/>
                </a:solidFill>
              </a:rPr>
              <a:t>&lt;a class="link" href="#"&gt;link text html&lt;/a&gt;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Вам необходимо поменять текст внутри ссылки на “link text js”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Заменить href, на значение </a:t>
            </a:r>
            <a:r>
              <a:rPr lang="ru" sz="1500" u="sng">
                <a:solidFill>
                  <a:schemeClr val="hlink"/>
                </a:solidFill>
                <a:hlinkClick r:id="rId3"/>
              </a:rPr>
              <a:t>https://developer.mozilla.org/ru/</a:t>
            </a:r>
            <a:r>
              <a:rPr lang="ru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тег &lt;img class="photo" src="" alt=""&gt;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Вам необходимо с помощью js поменять значение src на любое изображение из интернета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85" name="Google Shape;38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72"/>
          <p:cNvSpPr txBox="1"/>
          <p:nvPr>
            <p:ph idx="1" type="subTitle"/>
          </p:nvPr>
        </p:nvSpPr>
        <p:spPr>
          <a:xfrm>
            <a:off x="540000" y="1168500"/>
            <a:ext cx="66906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тег &lt;div class="content"&gt;&lt;/div&gt;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новый элемент p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Добавьте в него текст “Новый текстовый элемент”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Добавьте созданный элемент внутри &lt;div class="content"&gt;&lt;/div&gt;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Удалите добавленный узел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3"/>
          <p:cNvSpPr txBox="1"/>
          <p:nvPr>
            <p:ph type="title"/>
          </p:nvPr>
        </p:nvSpPr>
        <p:spPr>
          <a:xfrm>
            <a:off x="540000" y="4845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9" name="Google Shape;399;p73"/>
          <p:cNvSpPr txBox="1"/>
          <p:nvPr>
            <p:ph idx="1" type="subTitle"/>
          </p:nvPr>
        </p:nvSpPr>
        <p:spPr>
          <a:xfrm>
            <a:off x="540000" y="1132150"/>
            <a:ext cx="669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элемент button, добавить в блок &lt;div class="content"&gt;&lt;/div&gt;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При клике на который в консоль выводится сколько раз пользователь нажал на данную кнопку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1" name="Google Shape;40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875" y="3444475"/>
            <a:ext cx="2433875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4"/>
          <p:cNvSpPr txBox="1"/>
          <p:nvPr>
            <p:ph type="title"/>
          </p:nvPr>
        </p:nvSpPr>
        <p:spPr>
          <a:xfrm>
            <a:off x="540000" y="4845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7" name="Google Shape;407;p74"/>
          <p:cNvSpPr txBox="1"/>
          <p:nvPr>
            <p:ph idx="1" type="subTitle"/>
          </p:nvPr>
        </p:nvSpPr>
        <p:spPr>
          <a:xfrm>
            <a:off x="540000" y="1132150"/>
            <a:ext cx="66906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тег &lt;div class="content"&gt;&lt;/div&gt;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с помощью javascript новый элемент button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Добавьте текст для кнопки “Отправить”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При клике на данную кнопку необходимо чтобы текст поменялся на “Текст отправлен”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8" name="Google Shape;408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9" name="Google Shape;40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875" y="3444475"/>
            <a:ext cx="2433875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5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15" name="Google Shape;415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